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661B74-39B9-EC88-7645-204331B1A0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A9D7A9E-E456-12D7-A291-FC3B0A6DB7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C1F5667-A4AF-869D-EE93-0005EF7AA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1D2A469-C61F-4962-077C-30EEAE58F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62DE57-E0F2-9CE0-F019-4E8908FDA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248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D0CC94-588C-23B1-5E87-20FEC4EB18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88B8C60-EE9B-203E-924A-AB0F3BB69F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9051E34-A6E3-40CA-255B-8FF12EC729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37192B-59FF-1C00-90E4-61FC5BEEA4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BFF5C2D-FA67-D00C-D48F-DD8117A1A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34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784A2B5-FC05-A10B-71CC-106743DD52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6850B3D-66A0-96CE-4CCC-8F1D752DEA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CD51A5-F8AD-7F7C-35B0-8D7D4CDD65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489F78-0BC8-202A-3A36-874C6BD73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29BE89-6C2B-3133-2E89-3CDA16075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1913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1E65C0-8E53-C632-6A7C-536E28CB6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9C9494C-75A1-84AF-25CC-2BFFECA43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8F19C92-6613-A0AB-3987-8D388A3DD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5B9BC28-FEE5-C05D-3C1D-D66C241D8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797BF5C-AA6E-5E48-C194-69682B094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52716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7CA6BC-CF39-41F9-E3D7-A401A42D7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31100E-10A2-4B5C-395B-07122D58EF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EB7B289-30FC-36A3-43F8-0CBB7FBEA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87A7148-B359-B971-35D3-DD6E0E154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1CC5A2C-FEE5-FCCE-8758-6B9DB0A7E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133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7A7B16-C111-E86D-2C6D-1F430217E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CA12305-5DC6-E4BB-2F0B-4F5A02E2E2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F6AC35-6C79-4837-299A-C5189D503D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88F9E11-4C59-02D9-7440-19AB5C4CC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518C480-0F83-2C2F-22A4-51B72D88F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42C7BCB-0067-4B5B-BBAA-04A9E4A447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6284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C35CD1-17BF-2A36-0457-792AD5B17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F7A1392-1615-5F71-D4F2-3433DA0E2E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FAC103-4D9F-3E20-7C45-AA41F07945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96661FC-8E0A-1A18-DDE5-17FA6C0C83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DF9044D-1F9E-785F-2E6C-54BB0012AD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E8A9BB0-C07F-4A30-172A-BCC2112BA9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8A6288A-67C3-E664-92B8-00338F870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DE9CBC9-8EE2-4792-FB41-A0897B6C0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79219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4CDB0F-1613-AB1B-8D11-7DA20D24F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0297E5F-6343-F041-E13C-65AB356D13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CEFD699-BFE1-D042-DBE3-A211583D7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06AC38-D833-9F70-69A7-F9BCB8689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6556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4D20478-2E94-9514-33B6-DB3F73C3DA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D2B1A37D-C93C-A537-CE01-1E4AEC224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E0F9BD-CFFE-D46F-EB36-819A39696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4501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0252E3-AF09-AF38-8A57-5816DB3C2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F2588C7-2A3C-B5C7-AD59-6514CA9EE7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57D2DF8-3326-518B-B57C-B625A31D65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FC0232E-5C08-5ED4-85F0-397B2A394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9D327A-D5CE-F73B-DC9F-2892933F9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B02A05B-4146-D4B8-F9B1-D80DAD7078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7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A9350C7-F9AD-093D-0E70-F46B67A53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CC99ECB-4930-0E18-3A4A-8CCC8B510C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33C4015-CC3A-D759-F24A-64883189CE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46E3911-9124-2C0A-D7C0-577C53D16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52D432A-CC4D-F14B-6A5A-F7EBC99F6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AF1F20B-D9FB-0FBD-6CFE-E46E5132DB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277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57DDB3E2-348C-935A-2322-DC784CCB4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14C5FE7-FA68-1A40-674F-2222E283E0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63C407-4161-10FE-6B58-CA66FB660E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12C64-7795-40E9-865E-89BC02E87FBA}" type="datetimeFigureOut">
              <a:rPr lang="ko-KR" altLang="en-US" smtClean="0"/>
              <a:t>2024-04-18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D9B154-4AB3-D619-F751-F82E2EA01D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280201-6DF8-A729-3526-C23D9A09A7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DF2995-059D-496E-995A-7815D2D06E5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33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sg.sbiz.or.kr/godo/index.sg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golmok.seoul.go.kr/commercialArea/commercialArea.do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ata.seoul.go.kr/dataList/datasetTotalList.do" TargetMode="Externa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data.seoul.go.kr/dataList/OA-15572/S/1/datasetView.do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9BE4F3F-DFC3-8CBE-6F69-6E08FAC858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29" y="609491"/>
            <a:ext cx="4508955" cy="370253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170A0F2-B8EC-449F-5046-50E77D4084C8}"/>
              </a:ext>
            </a:extLst>
          </p:cNvPr>
          <p:cNvSpPr txBox="1"/>
          <p:nvPr/>
        </p:nvSpPr>
        <p:spPr>
          <a:xfrm>
            <a:off x="170328" y="5064170"/>
            <a:ext cx="6096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3"/>
              </a:rPr>
              <a:t>상권정보 </a:t>
            </a:r>
            <a:r>
              <a:rPr lang="en-US" altLang="ko-KR" dirty="0">
                <a:hlinkClick r:id="rId3"/>
              </a:rPr>
              <a:t>(sbiz.or.kr)</a:t>
            </a:r>
            <a:endParaRPr lang="en-US" altLang="ko-KR" dirty="0"/>
          </a:p>
          <a:p>
            <a:r>
              <a:rPr lang="en-US" altLang="ko-KR" dirty="0">
                <a:hlinkClick r:id="rId3"/>
              </a:rPr>
              <a:t>https://sg.sbiz.or.kr/godo/index.sg#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-&gt; </a:t>
            </a:r>
            <a:r>
              <a:rPr lang="ko-KR" altLang="en-US" dirty="0" err="1"/>
              <a:t>소상공인시장진흥공단</a:t>
            </a:r>
            <a:endParaRPr lang="en-US" altLang="ko-KR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4B87C1D-E278-4E94-6A29-5E71BF2B90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7838" y="609491"/>
            <a:ext cx="6857998" cy="290467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06B7E4FD-9EC1-AD36-22E6-D9710F9CE2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0180" y="3707688"/>
            <a:ext cx="6686008" cy="3060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162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6CFE5EB-60BB-6DED-6B92-86FCDE05DE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98" y="680590"/>
            <a:ext cx="4848196" cy="374895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D73165A-57E8-56CC-93C6-0A89D05C7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1222" y="169602"/>
            <a:ext cx="6605279" cy="34213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EE953571-E43E-C271-6D05-EF02517930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1222" y="3798685"/>
            <a:ext cx="6605279" cy="2889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3985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4C6BDF-3191-7507-6500-F588B754B350}"/>
              </a:ext>
            </a:extLst>
          </p:cNvPr>
          <p:cNvSpPr txBox="1"/>
          <p:nvPr/>
        </p:nvSpPr>
        <p:spPr>
          <a:xfrm>
            <a:off x="114300" y="159531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 err="1">
                <a:hlinkClick r:id="rId2"/>
              </a:rPr>
              <a:t>뜨는상권</a:t>
            </a:r>
            <a:r>
              <a:rPr lang="ko-KR" altLang="en-US" dirty="0">
                <a:hlinkClick r:id="rId2"/>
              </a:rPr>
              <a:t> </a:t>
            </a:r>
            <a:r>
              <a:rPr lang="en-US" altLang="ko-KR" dirty="0">
                <a:hlinkClick r:id="rId2"/>
              </a:rPr>
              <a:t>: </a:t>
            </a:r>
            <a:r>
              <a:rPr lang="ko-KR" altLang="en-US" dirty="0">
                <a:hlinkClick r:id="rId2"/>
              </a:rPr>
              <a:t>서울시 상권분석 서비스 </a:t>
            </a:r>
            <a:r>
              <a:rPr lang="en-US" altLang="ko-KR" dirty="0">
                <a:hlinkClick r:id="rId2"/>
              </a:rPr>
              <a:t>(seoul.go.kr)</a:t>
            </a:r>
            <a:endParaRPr lang="en-US" altLang="ko-KR" dirty="0"/>
          </a:p>
          <a:p>
            <a:r>
              <a:rPr lang="en-US" altLang="ko-KR" dirty="0"/>
              <a:t>https://golmok.seoul.go.kr/introduce.do#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2C1883E-8A64-503E-9F05-7A635CD7E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550" y="770767"/>
            <a:ext cx="6048376" cy="41060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B3EA40D-5F66-22F7-FE08-C0FBA7E404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125" y="770766"/>
            <a:ext cx="5753100" cy="418223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2AAE028-A164-2A5A-58BB-34FE9D5DC12E}"/>
              </a:ext>
            </a:extLst>
          </p:cNvPr>
          <p:cNvSpPr txBox="1"/>
          <p:nvPr/>
        </p:nvSpPr>
        <p:spPr>
          <a:xfrm>
            <a:off x="5567362" y="5194903"/>
            <a:ext cx="728662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5"/>
              </a:rPr>
              <a:t>공공데이터</a:t>
            </a:r>
            <a:r>
              <a:rPr lang="en-US" altLang="ko-KR" dirty="0">
                <a:hlinkClick r:id="rId5"/>
              </a:rPr>
              <a:t>&gt; </a:t>
            </a:r>
            <a:r>
              <a:rPr lang="ko-KR" altLang="en-US" dirty="0">
                <a:hlinkClick r:id="rId5"/>
              </a:rPr>
              <a:t>공공데이터 </a:t>
            </a:r>
            <a:r>
              <a:rPr lang="en-US" altLang="ko-KR" dirty="0">
                <a:hlinkClick r:id="rId5"/>
              </a:rPr>
              <a:t>| </a:t>
            </a:r>
            <a:r>
              <a:rPr lang="ko-KR" altLang="en-US" dirty="0" err="1">
                <a:hlinkClick r:id="rId5"/>
              </a:rPr>
              <a:t>서울열린데이터광장</a:t>
            </a:r>
            <a:r>
              <a:rPr lang="ko-KR" altLang="en-US" dirty="0">
                <a:hlinkClick r:id="rId5"/>
              </a:rPr>
              <a:t> </a:t>
            </a:r>
            <a:r>
              <a:rPr lang="en-US" altLang="ko-KR" dirty="0">
                <a:hlinkClick r:id="rId5"/>
              </a:rPr>
              <a:t>(seoul.go.kr)</a:t>
            </a:r>
            <a:endParaRPr lang="en-US" altLang="ko-KR" dirty="0"/>
          </a:p>
          <a:p>
            <a:r>
              <a:rPr lang="ko-KR" altLang="en-US" dirty="0"/>
              <a:t>서울 열린 데이터광장 </a:t>
            </a:r>
            <a:r>
              <a:rPr lang="en-US" altLang="ko-KR" dirty="0"/>
              <a:t>-&gt; </a:t>
            </a:r>
            <a:r>
              <a:rPr lang="ko-KR" altLang="en-US" dirty="0"/>
              <a:t>서울시 상권 검색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790901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F6559634-FB53-9F7E-34B0-697A97EA9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75966"/>
            <a:ext cx="5076825" cy="424840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896D1DB-B401-FB56-498C-090052BC3A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76825" y="275966"/>
            <a:ext cx="6153150" cy="42484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A52253B-AEE7-84D6-1C01-E1D51CA9EAA2}"/>
              </a:ext>
            </a:extLst>
          </p:cNvPr>
          <p:cNvSpPr txBox="1"/>
          <p:nvPr/>
        </p:nvSpPr>
        <p:spPr>
          <a:xfrm>
            <a:off x="647699" y="4734610"/>
            <a:ext cx="81057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hlinkClick r:id="rId4"/>
              </a:rPr>
              <a:t>https://data.seoul.go.kr/dataList/OA-15572/S/1/datasetView.do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서울시 상권분석 서비스 </a:t>
            </a:r>
          </a:p>
        </p:txBody>
      </p:sp>
    </p:spTree>
    <p:extLst>
      <p:ext uri="{BB962C8B-B14F-4D97-AF65-F5344CB8AC3E}">
        <p14:creationId xmlns:p14="http://schemas.microsoft.com/office/powerpoint/2010/main" val="184562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95</Words>
  <Application>Microsoft Office PowerPoint</Application>
  <PresentationFormat>와이드스크린</PresentationFormat>
  <Paragraphs>11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minkyu lee</dc:creator>
  <cp:lastModifiedBy>minkyu lee</cp:lastModifiedBy>
  <cp:revision>8</cp:revision>
  <dcterms:created xsi:type="dcterms:W3CDTF">2024-04-18T10:28:06Z</dcterms:created>
  <dcterms:modified xsi:type="dcterms:W3CDTF">2024-04-18T11:05:46Z</dcterms:modified>
</cp:coreProperties>
</file>

<file path=docProps/thumbnail.jpeg>
</file>